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3" r:id="rId5"/>
    <p:sldId id="307" r:id="rId6"/>
    <p:sldId id="325" r:id="rId7"/>
    <p:sldId id="264" r:id="rId8"/>
    <p:sldId id="326" r:id="rId9"/>
    <p:sldId id="308" r:id="rId10"/>
    <p:sldId id="309" r:id="rId11"/>
    <p:sldId id="310" r:id="rId12"/>
    <p:sldId id="313" r:id="rId13"/>
    <p:sldId id="312" r:id="rId14"/>
    <p:sldId id="327" r:id="rId15"/>
    <p:sldId id="328" r:id="rId16"/>
    <p:sldId id="329" r:id="rId17"/>
    <p:sldId id="317" r:id="rId18"/>
    <p:sldId id="318" r:id="rId19"/>
    <p:sldId id="322" r:id="rId20"/>
    <p:sldId id="319" r:id="rId21"/>
    <p:sldId id="320" r:id="rId22"/>
    <p:sldId id="321" r:id="rId23"/>
    <p:sldId id="323" r:id="rId24"/>
    <p:sldId id="324" r:id="rId25"/>
    <p:sldId id="282" r:id="rId2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6A3C7C"/>
    <a:srgbClr val="F07474"/>
    <a:srgbClr val="FFBF53"/>
    <a:srgbClr val="02B3C5"/>
    <a:srgbClr val="8BB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83" d="100"/>
          <a:sy n="83" d="100"/>
        </p:scale>
        <p:origin x="658" y="62"/>
      </p:cViewPr>
      <p:guideLst>
        <p:guide orient="horz" pos="2225"/>
        <p:guide pos="3840"/>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0" y="2130426"/>
            <a:ext cx="10363200" cy="1470025"/>
          </a:xfrm>
        </p:spPr>
        <p:txBody>
          <a:bodyPr/>
          <a:lstStyle/>
          <a:p>
            <a:pPr fontAlgn="base"/>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pPr fontAlgn="base"/>
            <a:r>
              <a:rPr lang="zh-CN" altLang="en-US" strike="noStrike" noProof="1" smtClean="0">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base"/>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base"/>
            <a:r>
              <a:rPr lang="zh-CN" altLang="en-US" sz="4200" strike="noStrike" noProof="1" dirty="0">
                <a:sym typeface="+mn-ea"/>
              </a:rPr>
              <a:t>Click here to edit the master text style</a:t>
            </a:r>
            <a:endParaRPr lang="zh-CN" altLang="en-US" sz="4200" strike="noStrike" noProof="1" dirty="0"/>
          </a:p>
          <a:p>
            <a:pPr lvl="1" fontAlgn="base"/>
            <a:r>
              <a:rPr lang="zh-CN" altLang="en-US" sz="4200" strike="noStrike" noProof="1" dirty="0">
                <a:sym typeface="+mn-ea"/>
              </a:rPr>
              <a:t>The second level</a:t>
            </a:r>
            <a:endParaRPr lang="zh-CN" altLang="en-US" sz="4200" strike="noStrike" noProof="1" dirty="0"/>
          </a:p>
          <a:p>
            <a:pPr lvl="2" fontAlgn="base"/>
            <a:r>
              <a:rPr lang="zh-CN" altLang="en-US" sz="4200" strike="noStrike" noProof="1" dirty="0">
                <a:sym typeface="+mn-ea"/>
              </a:rPr>
              <a:t>The third level</a:t>
            </a:r>
            <a:endParaRPr lang="zh-CN" altLang="en-US" sz="4200" strike="noStrike" noProof="1" dirty="0"/>
          </a:p>
          <a:p>
            <a:pPr lvl="3" fontAlgn="base"/>
            <a:r>
              <a:rPr lang="zh-CN" altLang="en-US" sz="4200" strike="noStrike" noProof="1" dirty="0">
                <a:sym typeface="+mn-ea"/>
              </a:rPr>
              <a:t>The fourth level</a:t>
            </a:r>
            <a:endParaRPr lang="zh-CN" altLang="en-US" sz="4200" strike="noStrike" noProof="1" dirty="0"/>
          </a:p>
          <a:p>
            <a:pPr lvl="4" fontAlgn="base"/>
            <a:r>
              <a:rPr lang="zh-CN" altLang="en-US" sz="42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p:sp>
        <p:nvSpPr>
          <p:cNvPr id="1026" name="标题占位符 1"/>
          <p:cNvSpPr>
            <a:spLocks noGrp="1"/>
          </p:cNvSpPr>
          <p:nvPr>
            <p:ph type="title"/>
          </p:nvPr>
        </p:nvSpPr>
        <p:spPr>
          <a:xfrm>
            <a:off x="609600" y="274638"/>
            <a:ext cx="10972800" cy="1143000"/>
          </a:xfrm>
          <a:prstGeom prst="rect">
            <a:avLst/>
          </a:prstGeom>
          <a:noFill/>
          <a:ln w="9525">
            <a:noFill/>
          </a:ln>
        </p:spPr>
        <p:txBody>
          <a:bodyPr anchor="ctr"/>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609600" y="1600200"/>
            <a:ext cx="10972800" cy="4525963"/>
          </a:xfrm>
          <a:prstGeom prst="rect">
            <a:avLst/>
          </a:prstGeom>
          <a:noFill/>
          <a:ln w="9525">
            <a:noFill/>
          </a:ln>
        </p:spPr>
        <p:txBody>
          <a:bodyPr anchor="t"/>
          <a:p>
            <a:pPr lvl="1" indent="-379730"/>
            <a:r>
              <a:rPr lang="zh-CN" altLang="en-US" dirty="0"/>
              <a:t>Click here to edit the master text style</a:t>
            </a:r>
            <a:endParaRPr lang="zh-CN" altLang="en-US" dirty="0"/>
          </a:p>
          <a:p>
            <a:pPr lvl="1" indent="-379730"/>
            <a:r>
              <a:rPr lang="zh-CN" altLang="en-US" dirty="0"/>
              <a:t>The second level</a:t>
            </a:r>
            <a:endParaRPr lang="zh-CN" altLang="en-US" dirty="0"/>
          </a:p>
          <a:p>
            <a:pPr lvl="2" indent="-303530"/>
            <a:r>
              <a:rPr lang="zh-CN" altLang="en-US" dirty="0"/>
              <a:t>The third level</a:t>
            </a:r>
            <a:endParaRPr lang="zh-CN" altLang="en-US" dirty="0"/>
          </a:p>
          <a:p>
            <a:pPr lvl="3" indent="-303530"/>
            <a:r>
              <a:rPr lang="zh-CN" altLang="en-US" dirty="0"/>
              <a:t>The fourth level</a:t>
            </a:r>
            <a:endParaRPr lang="zh-CN" altLang="en-US" dirty="0"/>
          </a:p>
          <a:p>
            <a:pPr lvl="4" indent="-303530"/>
            <a:r>
              <a:rPr lang="zh-CN" altLang="en-US" dirty="0"/>
              <a:t>Fifth level</a:t>
            </a:r>
            <a:endParaRPr lang="zh-CN" altLang="en-US" dirty="0"/>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600">
                <a:solidFill>
                  <a:prstClr val="black">
                    <a:tint val="75000"/>
                  </a:prst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600">
                <a:solidFill>
                  <a:prstClr val="black">
                    <a:tint val="75000"/>
                  </a:prst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600">
                <a:solidFill>
                  <a:prstClr val="black">
                    <a:tint val="75000"/>
                  </a:prst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F961280-9167-4333-AB7F-454BDCF08643}" type="slidenum">
              <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1217295" rtl="0" eaLnBrk="0" fontAlgn="base" hangingPunct="0">
        <a:spcBef>
          <a:spcPct val="0"/>
        </a:spcBef>
        <a:spcAft>
          <a:spcPct val="0"/>
        </a:spcAft>
        <a:defRPr sz="5800" kern="1200">
          <a:solidFill>
            <a:schemeClr val="tx1"/>
          </a:solidFill>
          <a:latin typeface="+mj-lt"/>
          <a:ea typeface="+mj-ea"/>
          <a:cs typeface="迷你简菱心"/>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a:cs typeface="迷你简菱心"/>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a:cs typeface="迷你简菱心"/>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730" indent="-303530" algn="l" defTabSz="121729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3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rot="20997683">
            <a:off x="4241800" y="1543050"/>
            <a:ext cx="3768725" cy="3802063"/>
          </a:xfrm>
          <a:prstGeom prst="rect">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 name="矩形 4"/>
          <p:cNvSpPr/>
          <p:nvPr/>
        </p:nvSpPr>
        <p:spPr>
          <a:xfrm rot="19845060">
            <a:off x="4241800" y="1543050"/>
            <a:ext cx="3768725" cy="3802063"/>
          </a:xfrm>
          <a:prstGeom prst="rect">
            <a:avLst/>
          </a:prstGeom>
          <a:solidFill>
            <a:srgbClr val="8BBF20"/>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7" name="矩形 5"/>
          <p:cNvSpPr/>
          <p:nvPr/>
        </p:nvSpPr>
        <p:spPr>
          <a:xfrm rot="17775156">
            <a:off x="4041775" y="1350963"/>
            <a:ext cx="4187825" cy="4168775"/>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912" h="4168513">
                <a:moveTo>
                  <a:pt x="0" y="394085"/>
                </a:moveTo>
                <a:lnTo>
                  <a:pt x="3806158" y="0"/>
                </a:lnTo>
                <a:lnTo>
                  <a:pt x="4188912" y="3766274"/>
                </a:lnTo>
                <a:lnTo>
                  <a:pt x="388517" y="4168513"/>
                </a:lnTo>
                <a:lnTo>
                  <a:pt x="0" y="394085"/>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5"/>
          <p:cNvSpPr/>
          <p:nvPr/>
        </p:nvSpPr>
        <p:spPr>
          <a:xfrm rot="13377911">
            <a:off x="4127500" y="1420813"/>
            <a:ext cx="3992563" cy="3998913"/>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2262" h="3997874">
                <a:moveTo>
                  <a:pt x="0" y="192018"/>
                </a:moveTo>
                <a:lnTo>
                  <a:pt x="3776409" y="0"/>
                </a:lnTo>
                <a:lnTo>
                  <a:pt x="3992262" y="3805483"/>
                </a:lnTo>
                <a:lnTo>
                  <a:pt x="214368" y="3997874"/>
                </a:lnTo>
                <a:lnTo>
                  <a:pt x="0" y="192018"/>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5"/>
          <p:cNvSpPr/>
          <p:nvPr/>
        </p:nvSpPr>
        <p:spPr>
          <a:xfrm rot="10800000">
            <a:off x="4222750" y="1504950"/>
            <a:ext cx="3811588" cy="3848100"/>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 name="connsiteX0-111" fmla="*/ 0 w 3992262"/>
              <a:gd name="connsiteY0-112" fmla="*/ 192018 h 3997874"/>
              <a:gd name="connsiteX1-113" fmla="*/ 3776409 w 3992262"/>
              <a:gd name="connsiteY1-114" fmla="*/ 0 h 3997874"/>
              <a:gd name="connsiteX2-115" fmla="*/ 3992262 w 3992262"/>
              <a:gd name="connsiteY2-116" fmla="*/ 3858646 h 3997874"/>
              <a:gd name="connsiteX3-117" fmla="*/ 214368 w 3992262"/>
              <a:gd name="connsiteY3-118" fmla="*/ 3997874 h 3997874"/>
              <a:gd name="connsiteX4-119" fmla="*/ 0 w 3992262"/>
              <a:gd name="connsiteY4-120" fmla="*/ 192018 h 3997874"/>
              <a:gd name="connsiteX0-121" fmla="*/ 0 w 3992262"/>
              <a:gd name="connsiteY0-122" fmla="*/ 192018 h 3891548"/>
              <a:gd name="connsiteX1-123" fmla="*/ 3776409 w 3992262"/>
              <a:gd name="connsiteY1-124" fmla="*/ 0 h 3891548"/>
              <a:gd name="connsiteX2-125" fmla="*/ 3992262 w 3992262"/>
              <a:gd name="connsiteY2-126" fmla="*/ 3858646 h 3891548"/>
              <a:gd name="connsiteX3-127" fmla="*/ 193103 w 3992262"/>
              <a:gd name="connsiteY3-128" fmla="*/ 3891548 h 3891548"/>
              <a:gd name="connsiteX4-129" fmla="*/ 0 w 3992262"/>
              <a:gd name="connsiteY4-130" fmla="*/ 192018 h 3891548"/>
              <a:gd name="connsiteX0-131" fmla="*/ 0 w 3811508"/>
              <a:gd name="connsiteY0-132" fmla="*/ 96325 h 3891548"/>
              <a:gd name="connsiteX1-133" fmla="*/ 3595655 w 3811508"/>
              <a:gd name="connsiteY1-134" fmla="*/ 0 h 3891548"/>
              <a:gd name="connsiteX2-135" fmla="*/ 3811508 w 3811508"/>
              <a:gd name="connsiteY2-136" fmla="*/ 3858646 h 3891548"/>
              <a:gd name="connsiteX3-137" fmla="*/ 12349 w 3811508"/>
              <a:gd name="connsiteY3-138" fmla="*/ 3891548 h 3891548"/>
              <a:gd name="connsiteX4-139" fmla="*/ 0 w 3811508"/>
              <a:gd name="connsiteY4-140" fmla="*/ 96325 h 3891548"/>
              <a:gd name="connsiteX0-141" fmla="*/ 0 w 3811508"/>
              <a:gd name="connsiteY0-142" fmla="*/ 53795 h 3849018"/>
              <a:gd name="connsiteX1-143" fmla="*/ 3787041 w 3811508"/>
              <a:gd name="connsiteY1-144" fmla="*/ 0 h 3849018"/>
              <a:gd name="connsiteX2-145" fmla="*/ 3811508 w 3811508"/>
              <a:gd name="connsiteY2-146" fmla="*/ 3816116 h 3849018"/>
              <a:gd name="connsiteX3-147" fmla="*/ 12349 w 3811508"/>
              <a:gd name="connsiteY3-148" fmla="*/ 3849018 h 3849018"/>
              <a:gd name="connsiteX4-149" fmla="*/ 0 w 3811508"/>
              <a:gd name="connsiteY4-150" fmla="*/ 53795 h 3849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1508" h="3849018">
                <a:moveTo>
                  <a:pt x="0" y="53795"/>
                </a:moveTo>
                <a:lnTo>
                  <a:pt x="3787041" y="0"/>
                </a:lnTo>
                <a:lnTo>
                  <a:pt x="3811508" y="3816116"/>
                </a:lnTo>
                <a:lnTo>
                  <a:pt x="12349" y="3849018"/>
                </a:lnTo>
                <a:cubicBezTo>
                  <a:pt x="8233" y="2583944"/>
                  <a:pt x="4116" y="1318869"/>
                  <a:pt x="0" y="53795"/>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4222750" y="1504950"/>
            <a:ext cx="3811588" cy="38290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2055" name="文本框 15"/>
          <p:cNvSpPr txBox="1"/>
          <p:nvPr/>
        </p:nvSpPr>
        <p:spPr>
          <a:xfrm>
            <a:off x="4591685" y="2564130"/>
            <a:ext cx="3268980" cy="583565"/>
          </a:xfrm>
          <a:prstGeom prst="rect">
            <a:avLst/>
          </a:prstGeom>
          <a:noFill/>
          <a:ln w="9525">
            <a:noFill/>
          </a:ln>
        </p:spPr>
        <p:txBody>
          <a:bodyPr wrap="square" anchor="t">
            <a:spAutoFit/>
            <a:scene3d>
              <a:camera prst="orthographicFront"/>
              <a:lightRig rig="threePt" dir="t"/>
            </a:scene3d>
          </a:bodyPr>
          <a:p>
            <a:pPr algn="ctr">
              <a:buFont typeface="Arial" panose="020B0604020202020204" pitchFamily="34" charset="0"/>
            </a:pPr>
            <a:r>
              <a:rPr lang="en-US" sz="3200" dirty="0">
                <a:ln w="22225">
                  <a:solidFill>
                    <a:schemeClr val="accent2"/>
                  </a:solidFill>
                  <a:prstDash val="solid"/>
                </a:ln>
                <a:solidFill>
                  <a:schemeClr val="accent2">
                    <a:lumMod val="40000"/>
                    <a:lumOff val="60000"/>
                  </a:schemeClr>
                </a:solidFill>
                <a:effectLst/>
                <a:latin typeface="Arial" panose="020B0604020202020204" pitchFamily="34" charset="0"/>
                <a:ea typeface="SimSun" panose="02010600030101010101" pitchFamily="2" charset="-122"/>
              </a:rPr>
              <a:t>FLAPPY BIRD</a:t>
            </a:r>
            <a:endParaRPr lang="en-US" sz="3200" dirty="0">
              <a:ln w="22225">
                <a:solidFill>
                  <a:schemeClr val="accent2"/>
                </a:solidFill>
                <a:prstDash val="solid"/>
              </a:ln>
              <a:solidFill>
                <a:schemeClr val="accent2">
                  <a:lumMod val="40000"/>
                  <a:lumOff val="60000"/>
                </a:schemeClr>
              </a:solidFill>
              <a:effectLst/>
              <a:latin typeface="Arial" panose="020B0604020202020204" pitchFamily="34" charset="0"/>
              <a:ea typeface="SimSun" panose="02010600030101010101" pitchFamily="2" charset="-122"/>
            </a:endParaRPr>
          </a:p>
        </p:txBody>
      </p:sp>
      <p:sp>
        <p:nvSpPr>
          <p:cNvPr id="2056" name="文本框 18"/>
          <p:cNvSpPr txBox="1"/>
          <p:nvPr/>
        </p:nvSpPr>
        <p:spPr>
          <a:xfrm>
            <a:off x="4411345" y="3260725"/>
            <a:ext cx="3449320" cy="1014730"/>
          </a:xfrm>
          <a:prstGeom prst="rect">
            <a:avLst/>
          </a:prstGeom>
          <a:noFill/>
          <a:ln w="9525">
            <a:noFill/>
          </a:ln>
        </p:spPr>
        <p:txBody>
          <a:bodyPr wrap="square" anchor="t">
            <a:spAutoFit/>
          </a:bodyPr>
          <a:p>
            <a:pPr algn="ctr">
              <a:buFont typeface="Arial" panose="020B0604020202020204" pitchFamily="34" charset="0"/>
            </a:pPr>
            <a:r>
              <a:rPr lang="en-US" sz="2000" dirty="0">
                <a:solidFill>
                  <a:srgbClr val="000000"/>
                </a:solidFill>
                <a:latin typeface="Arial" panose="020B0604020202020204" pitchFamily="34" charset="0"/>
                <a:ea typeface="SimSun" panose="02010600030101010101" pitchFamily="2" charset="-122"/>
              </a:rPr>
              <a:t>SUGEIRI TORRES </a:t>
            </a:r>
            <a:endParaRPr lang="en-US" sz="2000" dirty="0">
              <a:solidFill>
                <a:srgbClr val="000000"/>
              </a:solidFill>
              <a:latin typeface="Arial" panose="020B0604020202020204" pitchFamily="34" charset="0"/>
              <a:ea typeface="SimSun" panose="02010600030101010101" pitchFamily="2" charset="-122"/>
            </a:endParaRPr>
          </a:p>
          <a:p>
            <a:pPr algn="ctr">
              <a:buFont typeface="Arial" panose="020B0604020202020204" pitchFamily="34" charset="0"/>
            </a:pPr>
            <a:r>
              <a:rPr lang="en-US" sz="2000" dirty="0">
                <a:solidFill>
                  <a:srgbClr val="000000"/>
                </a:solidFill>
                <a:latin typeface="Arial" panose="020B0604020202020204" pitchFamily="34" charset="0"/>
                <a:ea typeface="Arial" panose="020B0604020202020204" pitchFamily="34" charset="0"/>
              </a:rPr>
              <a:t>DINNIBEL AZCONA</a:t>
            </a:r>
            <a:endParaRPr lang="en-US" sz="2000" dirty="0">
              <a:solidFill>
                <a:srgbClr val="000000"/>
              </a:solidFill>
              <a:latin typeface="Arial" panose="020B0604020202020204" pitchFamily="34" charset="0"/>
              <a:ea typeface="Arial" panose="020B0604020202020204" pitchFamily="34" charset="0"/>
            </a:endParaRPr>
          </a:p>
          <a:p>
            <a:pPr algn="ctr">
              <a:buFont typeface="Arial" panose="020B0604020202020204" pitchFamily="34" charset="0"/>
            </a:pPr>
            <a:r>
              <a:rPr lang="en-US" sz="2000" dirty="0">
                <a:solidFill>
                  <a:srgbClr val="000000"/>
                </a:solidFill>
                <a:latin typeface="Arial" panose="020B0604020202020204" pitchFamily="34" charset="0"/>
                <a:ea typeface="Arial" panose="020B0604020202020204" pitchFamily="34" charset="0"/>
              </a:rPr>
              <a:t>VICTOR TAVERAS</a:t>
            </a:r>
            <a:endParaRPr lang="en-US" sz="2000" dirty="0">
              <a:solidFill>
                <a:srgbClr val="000000"/>
              </a:solidFill>
              <a:latin typeface="Arial" panose="020B060402020202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25" name="文本框 7"/>
          <p:cNvSpPr txBox="1"/>
          <p:nvPr/>
        </p:nvSpPr>
        <p:spPr>
          <a:xfrm>
            <a:off x="461963" y="169863"/>
            <a:ext cx="2281237" cy="369887"/>
          </a:xfrm>
          <a:prstGeom prst="rect">
            <a:avLst/>
          </a:prstGeom>
          <a:noFill/>
          <a:ln w="9525">
            <a:noFill/>
          </a:ln>
        </p:spPr>
        <p:txBody>
          <a:bodyPr anchor="t">
            <a:spAutoFit/>
          </a:bodyPr>
          <a:p>
            <a:pPr>
              <a:buFont typeface="Arial" panose="020B0604020202020204" pitchFamily="34" charset="0"/>
            </a:pPr>
            <a:r>
              <a:rPr lang="en-US" altLang="zh-CN" dirty="0">
                <a:latin typeface="Calibri" panose="020F0502020204030204" pitchFamily="34" charset="0"/>
                <a:ea typeface="SimSun" panose="02010600030101010101" pitchFamily="2" charset="-122"/>
              </a:rPr>
              <a:t>ADD YOUR TITLE HERE</a:t>
            </a:r>
            <a:endParaRPr lang="zh-CN" altLang="en-US" dirty="0">
              <a:latin typeface="Calibri" panose="020F0502020204030204" pitchFamily="34" charset="0"/>
              <a:ea typeface="SimSun" panose="02010600030101010101" pitchFamily="2" charset="-122"/>
            </a:endParaRPr>
          </a:p>
        </p:txBody>
      </p:sp>
      <p:pic>
        <p:nvPicPr>
          <p:cNvPr id="71" name="Imagen 71"/>
          <p:cNvPicPr>
            <a:picLocks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598805" y="478155"/>
            <a:ext cx="5066030" cy="2802255"/>
          </a:xfrm>
          <a:prstGeom prst="rect">
            <a:avLst/>
          </a:prstGeom>
          <a:noFill/>
          <a:ln>
            <a:noFill/>
          </a:ln>
        </p:spPr>
      </p:pic>
      <p:pic>
        <p:nvPicPr>
          <p:cNvPr id="72" name="Imagen 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14695" y="478155"/>
            <a:ext cx="4953000" cy="2794000"/>
          </a:xfrm>
          <a:prstGeom prst="rect">
            <a:avLst/>
          </a:prstGeom>
          <a:noFill/>
          <a:ln>
            <a:noFill/>
          </a:ln>
        </p:spPr>
      </p:pic>
      <p:pic>
        <p:nvPicPr>
          <p:cNvPr id="73" name="Imagen 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8805" y="3330575"/>
            <a:ext cx="5066030" cy="2839085"/>
          </a:xfrm>
          <a:prstGeom prst="rect">
            <a:avLst/>
          </a:prstGeom>
          <a:noFill/>
          <a:ln>
            <a:noFill/>
          </a:ln>
        </p:spPr>
      </p:pic>
      <p:pic>
        <p:nvPicPr>
          <p:cNvPr id="74" name="Imagen 7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14695" y="3330575"/>
            <a:ext cx="4953635" cy="28517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LA APLICACION</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25" name="文本框 7"/>
          <p:cNvSpPr txBox="1"/>
          <p:nvPr/>
        </p:nvSpPr>
        <p:spPr>
          <a:xfrm>
            <a:off x="461963" y="169863"/>
            <a:ext cx="2281237" cy="369887"/>
          </a:xfrm>
          <a:prstGeom prst="rect">
            <a:avLst/>
          </a:prstGeom>
          <a:noFill/>
          <a:ln w="9525">
            <a:noFill/>
          </a:ln>
        </p:spPr>
        <p:txBody>
          <a:bodyPr anchor="t">
            <a:spAutoFit/>
          </a:bodyPr>
          <a:p>
            <a:pPr>
              <a:buFont typeface="Arial" panose="020B0604020202020204" pitchFamily="34" charset="0"/>
            </a:pPr>
            <a:r>
              <a:rPr lang="en-US" altLang="zh-CN" dirty="0">
                <a:latin typeface="Calibri" panose="020F0502020204030204" pitchFamily="34" charset="0"/>
                <a:ea typeface="SimSun" panose="02010600030101010101" pitchFamily="2" charset="-122"/>
              </a:rPr>
              <a:t>ADD YOUR TITLE HERE</a:t>
            </a:r>
            <a:endParaRPr lang="zh-CN" altLang="en-US" dirty="0">
              <a:latin typeface="Calibri" panose="020F0502020204030204" pitchFamily="34" charset="0"/>
              <a:ea typeface="SimSun" panose="02010600030101010101" pitchFamily="2" charset="-122"/>
            </a:endParaRPr>
          </a:p>
        </p:txBody>
      </p:sp>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8102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2.0 B-FB</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(2.0 Beta FlappyBird)</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5849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Conseguir monedas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otras skin</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otros personajes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Superar su propio puntaje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lvl="1"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VERSIONES</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6765925" y="3312160"/>
            <a:ext cx="3641090" cy="462280"/>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6765925" y="3364230"/>
            <a:ext cx="3371215" cy="337185"/>
          </a:xfrm>
          <a:prstGeom prst="rect">
            <a:avLst/>
          </a:prstGeom>
          <a:noFill/>
          <a:ln w="9525">
            <a:noFill/>
          </a:ln>
        </p:spPr>
        <p:txBody>
          <a:bodyPr wrap="square"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REQUISITOS DE INSTALACION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938020"/>
          </a:xfrm>
          <a:prstGeom prst="rect">
            <a:avLst/>
          </a:prstGeom>
          <a:noFill/>
          <a:ln w="9525">
            <a:noFill/>
          </a:ln>
        </p:spPr>
        <p:txBody>
          <a:bodyPr wrap="square" anchor="t">
            <a:spAutoFit/>
          </a:bodyPr>
          <a:p>
            <a:pPr>
              <a:buFont typeface="Arial" panose="020B0604020202020204" pitchFamily="34" charset="0"/>
            </a:pPr>
            <a:r>
              <a:rPr lang="en-US" altLang="zh-CN" sz="6000" dirty="0">
                <a:solidFill>
                  <a:schemeClr val="bg1"/>
                </a:solidFill>
                <a:latin typeface="Impact" panose="020B0806030902050204" pitchFamily="34" charset="0"/>
                <a:ea typeface="SimSun" panose="02010600030101010101" pitchFamily="2" charset="-122"/>
              </a:rPr>
              <a:t>INSTRUCCIONES DE USO</a:t>
            </a:r>
            <a:endParaRPr lang="en-US" altLang="zh-CN" sz="60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256405" y="2753360"/>
            <a:ext cx="7698740" cy="1014730"/>
          </a:xfrm>
          <a:prstGeom prst="rect">
            <a:avLst/>
          </a:prstGeom>
          <a:noFill/>
          <a:ln w="9525">
            <a:noFill/>
          </a:ln>
        </p:spPr>
        <p:txBody>
          <a:bodyPr wrap="square" anchor="t">
            <a:spAutoFit/>
          </a:bodyPr>
          <a:p>
            <a:pPr algn="l">
              <a:buFont typeface="Arial" panose="020B0604020202020204" pitchFamily="34" charset="0"/>
            </a:pPr>
            <a:r>
              <a:rPr lang="en-US" altLang="zh-CN" sz="6000" dirty="0">
                <a:solidFill>
                  <a:schemeClr val="bg1"/>
                </a:solidFill>
                <a:latin typeface="Impact" panose="020B0806030902050204" pitchFamily="34" charset="0"/>
                <a:ea typeface="SimSun" panose="02010600030101010101" pitchFamily="2" charset="-122"/>
              </a:rPr>
              <a:t>PROYECCION A FUTURO</a:t>
            </a:r>
            <a:endParaRPr lang="en-US" altLang="zh-CN" sz="60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226" name="TextBox 13"/>
          <p:cNvSpPr txBox="1"/>
          <p:nvPr/>
        </p:nvSpPr>
        <p:spPr>
          <a:xfrm>
            <a:off x="1027430" y="821055"/>
            <a:ext cx="6886575" cy="492125"/>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PROYECCION A FUTURO</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
        <p:nvSpPr>
          <p:cNvPr id="2" name="矩形 11"/>
          <p:cNvSpPr/>
          <p:nvPr/>
        </p:nvSpPr>
        <p:spPr>
          <a:xfrm>
            <a:off x="1027430" y="1579245"/>
            <a:ext cx="10481310" cy="2583815"/>
          </a:xfrm>
          <a:prstGeom prst="rect">
            <a:avLst/>
          </a:prstGeom>
          <a:noFill/>
          <a:ln w="9525">
            <a:noFill/>
          </a:ln>
        </p:spPr>
        <p:txBody>
          <a:bodyPr wrap="square" lIns="0" tIns="0" rIns="0" bIns="0" anchor="t">
            <a:spAutoFit/>
          </a:bodyPr>
          <a:p>
            <a:pPr algn="just" defTabSz="1216025">
              <a:lnSpc>
                <a:spcPct val="120000"/>
              </a:lnSpc>
              <a:spcBef>
                <a:spcPct val="20000"/>
              </a:spcBef>
              <a:buFont typeface="Arial" panose="020B0604020202020204" pitchFamily="34" charset="0"/>
            </a:pPr>
            <a:r>
              <a:rPr sz="28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En un futuro el juego sera distribuido en diferentes plataformas digitales como Microsoft Store. Así como en plataformas para smartphones mediante las stores correspondiente. Tomando en cuenta que para smartphones se deberán adaptar las pantallas.</a:t>
            </a:r>
            <a:endParaRPr sz="2800" dirty="0">
              <a:solidFill>
                <a:schemeClr val="bg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p:txBody>
      </p:sp>
      <p:pic>
        <p:nvPicPr>
          <p:cNvPr id="14" name="Content Placeholder 10"/>
          <p:cNvPicPr>
            <a:picLocks noChangeAspect="1"/>
          </p:cNvPicPr>
          <p:nvPr/>
        </p:nvPicPr>
        <p:blipFill>
          <a:blip r:embed="rId1"/>
          <a:stretch>
            <a:fillRect/>
          </a:stretch>
        </p:blipFill>
        <p:spPr>
          <a:xfrm>
            <a:off x="2627630" y="5106035"/>
            <a:ext cx="3075940" cy="1743075"/>
          </a:xfrm>
          <a:prstGeom prst="rect">
            <a:avLst/>
          </a:prstGeom>
          <a:noFill/>
          <a:ln w="9525">
            <a:noFill/>
          </a:ln>
        </p:spPr>
      </p:pic>
      <p:pic>
        <p:nvPicPr>
          <p:cNvPr id="15" name="Picture 14"/>
          <p:cNvPicPr>
            <a:picLocks noChangeAspect="1"/>
          </p:cNvPicPr>
          <p:nvPr/>
        </p:nvPicPr>
        <p:blipFill>
          <a:blip r:embed="rId2"/>
          <a:stretch>
            <a:fillRect/>
          </a:stretch>
        </p:blipFill>
        <p:spPr>
          <a:xfrm>
            <a:off x="0" y="5106035"/>
            <a:ext cx="2627630" cy="1751965"/>
          </a:xfrm>
          <a:prstGeom prst="rect">
            <a:avLst/>
          </a:prstGeom>
        </p:spPr>
      </p:pic>
      <p:pic>
        <p:nvPicPr>
          <p:cNvPr id="16" name="Picture 15"/>
          <p:cNvPicPr>
            <a:picLocks noChangeAspect="1"/>
          </p:cNvPicPr>
          <p:nvPr/>
        </p:nvPicPr>
        <p:blipFill>
          <a:blip r:embed="rId3"/>
          <a:stretch>
            <a:fillRect/>
          </a:stretch>
        </p:blipFill>
        <p:spPr>
          <a:xfrm>
            <a:off x="5690235" y="5106035"/>
            <a:ext cx="1831340" cy="1751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PRESUPUESTO</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91490" y="1437005"/>
            <a:ext cx="11209020" cy="31616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b="54200"/>
          <a:stretch>
            <a:fillRect/>
          </a:stretch>
        </p:blipFill>
        <p:spPr>
          <a:xfrm>
            <a:off x="637540" y="0"/>
            <a:ext cx="10916920" cy="6581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748530" y="2530475"/>
            <a:ext cx="6551295"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FLAPYY BIRD</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t="45690" b="21114"/>
          <a:stretch>
            <a:fillRect/>
          </a:stretch>
        </p:blipFill>
        <p:spPr>
          <a:xfrm>
            <a:off x="422275" y="493395"/>
            <a:ext cx="11348085" cy="49587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rcRect l="-336" t="78848" r="336" b="72"/>
          <a:stretch>
            <a:fillRect/>
          </a:stretch>
        </p:blipFill>
        <p:spPr>
          <a:xfrm>
            <a:off x="421640" y="626745"/>
            <a:ext cx="11348085" cy="31489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700010"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ANALISIS DE MERCADO</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700010"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VIABILIDAD</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rot="20997683">
            <a:off x="4241800" y="1543050"/>
            <a:ext cx="3768725" cy="3802063"/>
          </a:xfrm>
          <a:prstGeom prst="rect">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 name="矩形 4"/>
          <p:cNvSpPr/>
          <p:nvPr/>
        </p:nvSpPr>
        <p:spPr>
          <a:xfrm rot="19845060">
            <a:off x="4241800" y="1543050"/>
            <a:ext cx="3768725" cy="3802063"/>
          </a:xfrm>
          <a:prstGeom prst="rect">
            <a:avLst/>
          </a:prstGeom>
          <a:solidFill>
            <a:srgbClr val="8BBF20"/>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7" name="矩形 5"/>
          <p:cNvSpPr/>
          <p:nvPr/>
        </p:nvSpPr>
        <p:spPr>
          <a:xfrm rot="17775156">
            <a:off x="4041775" y="1350963"/>
            <a:ext cx="4187825" cy="4168775"/>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912" h="4168513">
                <a:moveTo>
                  <a:pt x="0" y="394085"/>
                </a:moveTo>
                <a:lnTo>
                  <a:pt x="3806158" y="0"/>
                </a:lnTo>
                <a:lnTo>
                  <a:pt x="4188912" y="3766274"/>
                </a:lnTo>
                <a:lnTo>
                  <a:pt x="388517" y="4168513"/>
                </a:lnTo>
                <a:lnTo>
                  <a:pt x="0" y="394085"/>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5"/>
          <p:cNvSpPr/>
          <p:nvPr/>
        </p:nvSpPr>
        <p:spPr>
          <a:xfrm rot="13377911">
            <a:off x="4127500" y="1420813"/>
            <a:ext cx="3992563" cy="3998913"/>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2262" h="3997874">
                <a:moveTo>
                  <a:pt x="0" y="192018"/>
                </a:moveTo>
                <a:lnTo>
                  <a:pt x="3776409" y="0"/>
                </a:lnTo>
                <a:lnTo>
                  <a:pt x="3992262" y="3805483"/>
                </a:lnTo>
                <a:lnTo>
                  <a:pt x="214368" y="3997874"/>
                </a:lnTo>
                <a:lnTo>
                  <a:pt x="0" y="192018"/>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5"/>
          <p:cNvSpPr/>
          <p:nvPr/>
        </p:nvSpPr>
        <p:spPr>
          <a:xfrm rot="10800000">
            <a:off x="4222750" y="1504950"/>
            <a:ext cx="3811588" cy="3848100"/>
          </a:xfrm>
          <a:custGeom>
            <a:avLst/>
            <a:gdLst>
              <a:gd name="connsiteX0" fmla="*/ 0 w 3768706"/>
              <a:gd name="connsiteY0" fmla="*/ 0 h 3801416"/>
              <a:gd name="connsiteX1" fmla="*/ 3768706 w 3768706"/>
              <a:gd name="connsiteY1" fmla="*/ 0 h 3801416"/>
              <a:gd name="connsiteX2" fmla="*/ 3768706 w 3768706"/>
              <a:gd name="connsiteY2" fmla="*/ 3801416 h 3801416"/>
              <a:gd name="connsiteX3" fmla="*/ 0 w 3768706"/>
              <a:gd name="connsiteY3" fmla="*/ 3801416 h 3801416"/>
              <a:gd name="connsiteX4" fmla="*/ 0 w 3768706"/>
              <a:gd name="connsiteY4" fmla="*/ 0 h 3801416"/>
              <a:gd name="connsiteX0-1" fmla="*/ 0 w 4088332"/>
              <a:gd name="connsiteY0-2" fmla="*/ 0 h 3801416"/>
              <a:gd name="connsiteX1-3" fmla="*/ 3768706 w 4088332"/>
              <a:gd name="connsiteY1-4" fmla="*/ 0 h 3801416"/>
              <a:gd name="connsiteX2-5" fmla="*/ 4088332 w 4088332"/>
              <a:gd name="connsiteY2-6" fmla="*/ 3504783 h 3801416"/>
              <a:gd name="connsiteX3-7" fmla="*/ 0 w 4088332"/>
              <a:gd name="connsiteY3-8" fmla="*/ 3801416 h 3801416"/>
              <a:gd name="connsiteX4-9" fmla="*/ 0 w 4088332"/>
              <a:gd name="connsiteY4-10" fmla="*/ 0 h 3801416"/>
              <a:gd name="connsiteX0-11" fmla="*/ 0 w 4088332"/>
              <a:gd name="connsiteY0-12" fmla="*/ 270638 h 4072054"/>
              <a:gd name="connsiteX1-13" fmla="*/ 3772200 w 4088332"/>
              <a:gd name="connsiteY1-14" fmla="*/ 0 h 4072054"/>
              <a:gd name="connsiteX2-15" fmla="*/ 4088332 w 4088332"/>
              <a:gd name="connsiteY2-16" fmla="*/ 3775421 h 4072054"/>
              <a:gd name="connsiteX3-17" fmla="*/ 0 w 4088332"/>
              <a:gd name="connsiteY3-18" fmla="*/ 4072054 h 4072054"/>
              <a:gd name="connsiteX4-19" fmla="*/ 0 w 4088332"/>
              <a:gd name="connsiteY4-20" fmla="*/ 270638 h 4072054"/>
              <a:gd name="connsiteX0-21" fmla="*/ 0 w 4088332"/>
              <a:gd name="connsiteY0-22" fmla="*/ 270638 h 4068322"/>
              <a:gd name="connsiteX1-23" fmla="*/ 3772200 w 4088332"/>
              <a:gd name="connsiteY1-24" fmla="*/ 0 h 4068322"/>
              <a:gd name="connsiteX2-25" fmla="*/ 4088332 w 4088332"/>
              <a:gd name="connsiteY2-26" fmla="*/ 3775421 h 4068322"/>
              <a:gd name="connsiteX3-27" fmla="*/ 293289 w 4088332"/>
              <a:gd name="connsiteY3-28" fmla="*/ 4068322 h 4068322"/>
              <a:gd name="connsiteX4-29" fmla="*/ 0 w 4088332"/>
              <a:gd name="connsiteY4-30" fmla="*/ 270638 h 4068322"/>
              <a:gd name="connsiteX0-31" fmla="*/ 0 w 4088332"/>
              <a:gd name="connsiteY0-32" fmla="*/ 313484 h 4111168"/>
              <a:gd name="connsiteX1-33" fmla="*/ 3762923 w 4088332"/>
              <a:gd name="connsiteY1-34" fmla="*/ 0 h 4111168"/>
              <a:gd name="connsiteX2-35" fmla="*/ 4088332 w 4088332"/>
              <a:gd name="connsiteY2-36" fmla="*/ 3818267 h 4111168"/>
              <a:gd name="connsiteX3-37" fmla="*/ 293289 w 4088332"/>
              <a:gd name="connsiteY3-38" fmla="*/ 4111168 h 4111168"/>
              <a:gd name="connsiteX4-39" fmla="*/ 0 w 4088332"/>
              <a:gd name="connsiteY4-40" fmla="*/ 313484 h 4111168"/>
              <a:gd name="connsiteX0-41" fmla="*/ 0 w 4145677"/>
              <a:gd name="connsiteY0-42" fmla="*/ 313484 h 4111168"/>
              <a:gd name="connsiteX1-43" fmla="*/ 3762923 w 4145677"/>
              <a:gd name="connsiteY1-44" fmla="*/ 0 h 4111168"/>
              <a:gd name="connsiteX2-45" fmla="*/ 4145677 w 4145677"/>
              <a:gd name="connsiteY2-46" fmla="*/ 3766274 h 4111168"/>
              <a:gd name="connsiteX3-47" fmla="*/ 293289 w 4145677"/>
              <a:gd name="connsiteY3-48" fmla="*/ 4111168 h 4111168"/>
              <a:gd name="connsiteX4-49" fmla="*/ 0 w 4145677"/>
              <a:gd name="connsiteY4-50" fmla="*/ 313484 h 4111168"/>
              <a:gd name="connsiteX0-51" fmla="*/ 0 w 4145677"/>
              <a:gd name="connsiteY0-52" fmla="*/ 313484 h 4168513"/>
              <a:gd name="connsiteX1-53" fmla="*/ 3762923 w 4145677"/>
              <a:gd name="connsiteY1-54" fmla="*/ 0 h 4168513"/>
              <a:gd name="connsiteX2-55" fmla="*/ 4145677 w 4145677"/>
              <a:gd name="connsiteY2-56" fmla="*/ 3766274 h 4168513"/>
              <a:gd name="connsiteX3-57" fmla="*/ 345282 w 4145677"/>
              <a:gd name="connsiteY3-58" fmla="*/ 4168513 h 4168513"/>
              <a:gd name="connsiteX4-59" fmla="*/ 0 w 4145677"/>
              <a:gd name="connsiteY4-60" fmla="*/ 313484 h 4168513"/>
              <a:gd name="connsiteX0-61" fmla="*/ 0 w 4188912"/>
              <a:gd name="connsiteY0-62" fmla="*/ 394085 h 4168513"/>
              <a:gd name="connsiteX1-63" fmla="*/ 3806158 w 4188912"/>
              <a:gd name="connsiteY1-64" fmla="*/ 0 h 4168513"/>
              <a:gd name="connsiteX2-65" fmla="*/ 4188912 w 4188912"/>
              <a:gd name="connsiteY2-66" fmla="*/ 3766274 h 4168513"/>
              <a:gd name="connsiteX3-67" fmla="*/ 388517 w 4188912"/>
              <a:gd name="connsiteY3-68" fmla="*/ 4168513 h 4168513"/>
              <a:gd name="connsiteX4-69" fmla="*/ 0 w 4188912"/>
              <a:gd name="connsiteY4-70" fmla="*/ 394085 h 4168513"/>
              <a:gd name="connsiteX0-71" fmla="*/ 0 w 4647665"/>
              <a:gd name="connsiteY0-72" fmla="*/ 394085 h 4617638"/>
              <a:gd name="connsiteX1-73" fmla="*/ 3806158 w 4647665"/>
              <a:gd name="connsiteY1-74" fmla="*/ 0 h 4617638"/>
              <a:gd name="connsiteX2-75" fmla="*/ 4647665 w 4647665"/>
              <a:gd name="connsiteY2-76" fmla="*/ 4617638 h 4617638"/>
              <a:gd name="connsiteX3-77" fmla="*/ 388517 w 4647665"/>
              <a:gd name="connsiteY3-78" fmla="*/ 4168513 h 4617638"/>
              <a:gd name="connsiteX4-79" fmla="*/ 0 w 4647665"/>
              <a:gd name="connsiteY4-80" fmla="*/ 394085 h 4617638"/>
              <a:gd name="connsiteX0-81" fmla="*/ 0 w 4647665"/>
              <a:gd name="connsiteY0-82" fmla="*/ 394085 h 4810029"/>
              <a:gd name="connsiteX1-83" fmla="*/ 3806158 w 4647665"/>
              <a:gd name="connsiteY1-84" fmla="*/ 0 h 4810029"/>
              <a:gd name="connsiteX2-85" fmla="*/ 4647665 w 4647665"/>
              <a:gd name="connsiteY2-86" fmla="*/ 4617638 h 4810029"/>
              <a:gd name="connsiteX3-87" fmla="*/ 869771 w 4647665"/>
              <a:gd name="connsiteY3-88" fmla="*/ 4810029 h 4810029"/>
              <a:gd name="connsiteX4-89" fmla="*/ 0 w 4647665"/>
              <a:gd name="connsiteY4-90" fmla="*/ 394085 h 4810029"/>
              <a:gd name="connsiteX0-91" fmla="*/ 0 w 4647665"/>
              <a:gd name="connsiteY0-92" fmla="*/ 0 h 4415944"/>
              <a:gd name="connsiteX1-93" fmla="*/ 4431812 w 4647665"/>
              <a:gd name="connsiteY1-94" fmla="*/ 418070 h 4415944"/>
              <a:gd name="connsiteX2-95" fmla="*/ 4647665 w 4647665"/>
              <a:gd name="connsiteY2-96" fmla="*/ 4223553 h 4415944"/>
              <a:gd name="connsiteX3-97" fmla="*/ 869771 w 4647665"/>
              <a:gd name="connsiteY3-98" fmla="*/ 4415944 h 4415944"/>
              <a:gd name="connsiteX4-99" fmla="*/ 0 w 4647665"/>
              <a:gd name="connsiteY4-100" fmla="*/ 0 h 4415944"/>
              <a:gd name="connsiteX0-101" fmla="*/ 0 w 3992262"/>
              <a:gd name="connsiteY0-102" fmla="*/ 192018 h 3997874"/>
              <a:gd name="connsiteX1-103" fmla="*/ 3776409 w 3992262"/>
              <a:gd name="connsiteY1-104" fmla="*/ 0 h 3997874"/>
              <a:gd name="connsiteX2-105" fmla="*/ 3992262 w 3992262"/>
              <a:gd name="connsiteY2-106" fmla="*/ 3805483 h 3997874"/>
              <a:gd name="connsiteX3-107" fmla="*/ 214368 w 3992262"/>
              <a:gd name="connsiteY3-108" fmla="*/ 3997874 h 3997874"/>
              <a:gd name="connsiteX4-109" fmla="*/ 0 w 3992262"/>
              <a:gd name="connsiteY4-110" fmla="*/ 192018 h 3997874"/>
              <a:gd name="connsiteX0-111" fmla="*/ 0 w 3992262"/>
              <a:gd name="connsiteY0-112" fmla="*/ 192018 h 3997874"/>
              <a:gd name="connsiteX1-113" fmla="*/ 3776409 w 3992262"/>
              <a:gd name="connsiteY1-114" fmla="*/ 0 h 3997874"/>
              <a:gd name="connsiteX2-115" fmla="*/ 3992262 w 3992262"/>
              <a:gd name="connsiteY2-116" fmla="*/ 3858646 h 3997874"/>
              <a:gd name="connsiteX3-117" fmla="*/ 214368 w 3992262"/>
              <a:gd name="connsiteY3-118" fmla="*/ 3997874 h 3997874"/>
              <a:gd name="connsiteX4-119" fmla="*/ 0 w 3992262"/>
              <a:gd name="connsiteY4-120" fmla="*/ 192018 h 3997874"/>
              <a:gd name="connsiteX0-121" fmla="*/ 0 w 3992262"/>
              <a:gd name="connsiteY0-122" fmla="*/ 192018 h 3891548"/>
              <a:gd name="connsiteX1-123" fmla="*/ 3776409 w 3992262"/>
              <a:gd name="connsiteY1-124" fmla="*/ 0 h 3891548"/>
              <a:gd name="connsiteX2-125" fmla="*/ 3992262 w 3992262"/>
              <a:gd name="connsiteY2-126" fmla="*/ 3858646 h 3891548"/>
              <a:gd name="connsiteX3-127" fmla="*/ 193103 w 3992262"/>
              <a:gd name="connsiteY3-128" fmla="*/ 3891548 h 3891548"/>
              <a:gd name="connsiteX4-129" fmla="*/ 0 w 3992262"/>
              <a:gd name="connsiteY4-130" fmla="*/ 192018 h 3891548"/>
              <a:gd name="connsiteX0-131" fmla="*/ 0 w 3811508"/>
              <a:gd name="connsiteY0-132" fmla="*/ 96325 h 3891548"/>
              <a:gd name="connsiteX1-133" fmla="*/ 3595655 w 3811508"/>
              <a:gd name="connsiteY1-134" fmla="*/ 0 h 3891548"/>
              <a:gd name="connsiteX2-135" fmla="*/ 3811508 w 3811508"/>
              <a:gd name="connsiteY2-136" fmla="*/ 3858646 h 3891548"/>
              <a:gd name="connsiteX3-137" fmla="*/ 12349 w 3811508"/>
              <a:gd name="connsiteY3-138" fmla="*/ 3891548 h 3891548"/>
              <a:gd name="connsiteX4-139" fmla="*/ 0 w 3811508"/>
              <a:gd name="connsiteY4-140" fmla="*/ 96325 h 3891548"/>
              <a:gd name="connsiteX0-141" fmla="*/ 0 w 3811508"/>
              <a:gd name="connsiteY0-142" fmla="*/ 53795 h 3849018"/>
              <a:gd name="connsiteX1-143" fmla="*/ 3787041 w 3811508"/>
              <a:gd name="connsiteY1-144" fmla="*/ 0 h 3849018"/>
              <a:gd name="connsiteX2-145" fmla="*/ 3811508 w 3811508"/>
              <a:gd name="connsiteY2-146" fmla="*/ 3816116 h 3849018"/>
              <a:gd name="connsiteX3-147" fmla="*/ 12349 w 3811508"/>
              <a:gd name="connsiteY3-148" fmla="*/ 3849018 h 3849018"/>
              <a:gd name="connsiteX4-149" fmla="*/ 0 w 3811508"/>
              <a:gd name="connsiteY4-150" fmla="*/ 53795 h 38490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1508" h="3849018">
                <a:moveTo>
                  <a:pt x="0" y="53795"/>
                </a:moveTo>
                <a:lnTo>
                  <a:pt x="3787041" y="0"/>
                </a:lnTo>
                <a:lnTo>
                  <a:pt x="3811508" y="3816116"/>
                </a:lnTo>
                <a:lnTo>
                  <a:pt x="12349" y="3849018"/>
                </a:lnTo>
                <a:cubicBezTo>
                  <a:pt x="8233" y="2583944"/>
                  <a:pt x="4116" y="1318869"/>
                  <a:pt x="0" y="53795"/>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4222750" y="1514475"/>
            <a:ext cx="3811588" cy="38290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35847" name="文本框 15"/>
          <p:cNvSpPr txBox="1"/>
          <p:nvPr/>
        </p:nvSpPr>
        <p:spPr>
          <a:xfrm>
            <a:off x="4600575" y="3433763"/>
            <a:ext cx="3078163" cy="306705"/>
          </a:xfrm>
          <a:prstGeom prst="rect">
            <a:avLst/>
          </a:prstGeom>
          <a:noFill/>
          <a:ln w="9525">
            <a:noFill/>
          </a:ln>
        </p:spPr>
        <p:txBody>
          <a:bodyPr anchor="t">
            <a:spAutoFit/>
          </a:bodyPr>
          <a:p>
            <a:pPr algn="dist">
              <a:buFont typeface="Arial" panose="020B0604020202020204" pitchFamily="34" charset="0"/>
            </a:pPr>
            <a:r>
              <a:rPr lang="en-US" altLang="zh-CN" sz="1400" dirty="0">
                <a:solidFill>
                  <a:srgbClr val="000000"/>
                </a:solidFill>
                <a:latin typeface="Arial" panose="020B0604020202020204" pitchFamily="34" charset="0"/>
                <a:ea typeface="SimSun" panose="02010600030101010101" pitchFamily="2" charset="-122"/>
              </a:rPr>
              <a:t>THE  PRESENTATION  TEMPLATE</a:t>
            </a:r>
            <a:endParaRPr lang="zh-CN" altLang="en-US" sz="1400" dirty="0">
              <a:solidFill>
                <a:srgbClr val="000000"/>
              </a:solidFill>
              <a:latin typeface="Arial" panose="020B0604020202020204" pitchFamily="34" charset="0"/>
              <a:ea typeface="Arial" panose="020B0604020202020204" pitchFamily="34" charset="0"/>
            </a:endParaRPr>
          </a:p>
        </p:txBody>
      </p:sp>
      <p:sp>
        <p:nvSpPr>
          <p:cNvPr id="35848" name="文本框 18"/>
          <p:cNvSpPr txBox="1"/>
          <p:nvPr/>
        </p:nvSpPr>
        <p:spPr>
          <a:xfrm>
            <a:off x="5237163" y="3703638"/>
            <a:ext cx="1968500" cy="307975"/>
          </a:xfrm>
          <a:prstGeom prst="rect">
            <a:avLst/>
          </a:prstGeom>
          <a:noFill/>
          <a:ln w="9525">
            <a:noFill/>
          </a:ln>
        </p:spPr>
        <p:txBody>
          <a:bodyPr anchor="t">
            <a:spAutoFit/>
          </a:bodyPr>
          <a:p>
            <a:pPr algn="dist">
              <a:buFont typeface="Arial" panose="020B0604020202020204" pitchFamily="34" charset="0"/>
            </a:pPr>
            <a:r>
              <a:rPr lang="en-US" altLang="zh-CN" sz="1400" dirty="0">
                <a:solidFill>
                  <a:srgbClr val="000000"/>
                </a:solidFill>
                <a:latin typeface="Arial" panose="020B0604020202020204" pitchFamily="34" charset="0"/>
                <a:ea typeface="SimSun" panose="02010600030101010101" pitchFamily="2" charset="-122"/>
              </a:rPr>
              <a:t>ADD YOUR NAME</a:t>
            </a:r>
            <a:endParaRPr lang="zh-CN" altLang="en-US" sz="1400" dirty="0">
              <a:solidFill>
                <a:srgbClr val="000000"/>
              </a:solidFill>
              <a:latin typeface="Arial" panose="020B0604020202020204" pitchFamily="34" charset="0"/>
              <a:ea typeface="Arial" panose="020B0604020202020204" pitchFamily="34" charset="0"/>
            </a:endParaRPr>
          </a:p>
        </p:txBody>
      </p:sp>
      <p:sp>
        <p:nvSpPr>
          <p:cNvPr id="35849" name="文本框 2"/>
          <p:cNvSpPr txBox="1"/>
          <p:nvPr/>
        </p:nvSpPr>
        <p:spPr>
          <a:xfrm>
            <a:off x="4592638" y="2844800"/>
            <a:ext cx="3086100" cy="646113"/>
          </a:xfrm>
          <a:prstGeom prst="rect">
            <a:avLst/>
          </a:prstGeom>
          <a:noFill/>
          <a:ln w="9525">
            <a:noFill/>
          </a:ln>
        </p:spPr>
        <p:txBody>
          <a:bodyPr anchor="t">
            <a:spAutoFit/>
          </a:bodyPr>
          <a:p>
            <a:pPr algn="dist">
              <a:buFont typeface="Arial" panose="020B0604020202020204" pitchFamily="34" charset="0"/>
            </a:pPr>
            <a:r>
              <a:rPr lang="en-US" altLang="zh-CN" sz="3600" b="1" dirty="0">
                <a:latin typeface="Arial" panose="020B0604020202020204" pitchFamily="34" charset="0"/>
                <a:ea typeface="SimSun" panose="02010600030101010101" pitchFamily="2" charset="-122"/>
              </a:rPr>
              <a:t>THANK YOU </a:t>
            </a:r>
            <a:endParaRPr lang="zh-CN" altLang="en-US" sz="3600" b="1" dirty="0">
              <a:latin typeface="Arial" panose="020B0604020202020204" pitchFamily="34" charset="0"/>
              <a:ea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1087755"/>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Flappy Bird es un juego para entretenimiento también considerado como un juego de acción en el cual un personaje debe ir atravesado obstáculos sin chocar contra ellos </a:t>
            </a:r>
            <a:r>
              <a:rPr lang="en-US"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asi como obtener monedas para desbloquear otros escenarios</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4198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La idea surge de un juego ya diseñado y puesto en el mercado de forma gratuita. El juego tuvo una gran acogida pero cayo al poco tiempo, entendimos que le hizo falta mantener el usuario mas entretenido ofreciendole dinamismo al momento de jugar, ya sea eligiendo otros bird u otros escenarios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DESCRIPCION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7126923" y="3311843"/>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7339648" y="336423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MOTIVACION</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 name="圆角矩形 13"/>
          <p:cNvSpPr/>
          <p:nvPr/>
        </p:nvSpPr>
        <p:spPr>
          <a:xfrm>
            <a:off x="722630" y="1083310"/>
            <a:ext cx="10339705" cy="168465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2" name="矩形 14"/>
          <p:cNvSpPr/>
          <p:nvPr/>
        </p:nvSpPr>
        <p:spPr>
          <a:xfrm>
            <a:off x="1056005" y="1412240"/>
            <a:ext cx="9506585" cy="423545"/>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El principal objetivo del juego es atravesar la mayor cantidad de obstáculos posibles.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6" name="圆角矩形 15"/>
          <p:cNvSpPr/>
          <p:nvPr/>
        </p:nvSpPr>
        <p:spPr>
          <a:xfrm>
            <a:off x="722630" y="3503930"/>
            <a:ext cx="10339705" cy="22301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34" name="矩形 16"/>
          <p:cNvSpPr/>
          <p:nvPr/>
        </p:nvSpPr>
        <p:spPr>
          <a:xfrm>
            <a:off x="921385" y="3909695"/>
            <a:ext cx="9807575" cy="1584960"/>
          </a:xfrm>
          <a:prstGeom prst="rect">
            <a:avLst/>
          </a:prstGeom>
          <a:noFill/>
          <a:ln w="9525">
            <a:noFill/>
          </a:ln>
        </p:spPr>
        <p:txBody>
          <a:bodyPr wrap="square" anchor="t">
            <a:spAutoFit/>
          </a:bodyPr>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Conseguir monedas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otras skin</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Adquirir otros personajes</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Superar su propio puntaje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8" name="圆角矩形 17"/>
          <p:cNvSpPr/>
          <p:nvPr/>
        </p:nvSpPr>
        <p:spPr>
          <a:xfrm>
            <a:off x="1378268" y="849948"/>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6" name="文本框 18"/>
          <p:cNvSpPr txBox="1"/>
          <p:nvPr/>
        </p:nvSpPr>
        <p:spPr>
          <a:xfrm>
            <a:off x="1610043" y="899160"/>
            <a:ext cx="2797175" cy="337185"/>
          </a:xfrm>
          <a:prstGeom prst="rect">
            <a:avLst/>
          </a:prstGeom>
          <a:noFill/>
          <a:ln w="9525">
            <a:noFill/>
          </a:ln>
        </p:spPr>
        <p:txBody>
          <a:bodyPr anchor="t">
            <a:spAutoFit/>
          </a:bodyPr>
          <a:p>
            <a:pPr lvl="1"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OBJETIVO GENERAL</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0" name="圆角矩形 19"/>
          <p:cNvSpPr/>
          <p:nvPr/>
        </p:nvSpPr>
        <p:spPr>
          <a:xfrm>
            <a:off x="7126923" y="3311843"/>
            <a:ext cx="3279775" cy="461963"/>
          </a:xfrm>
          <a:prstGeom prst="roundRect">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5138" name="文本框 20"/>
          <p:cNvSpPr txBox="1"/>
          <p:nvPr/>
        </p:nvSpPr>
        <p:spPr>
          <a:xfrm>
            <a:off x="7339648" y="3364230"/>
            <a:ext cx="2797175" cy="337185"/>
          </a:xfrm>
          <a:prstGeom prst="rect">
            <a:avLst/>
          </a:prstGeom>
          <a:noFill/>
          <a:ln w="9525">
            <a:noFill/>
          </a:ln>
        </p:spPr>
        <p:txBody>
          <a:bodyPr anchor="t">
            <a:spAutoFit/>
          </a:bodyPr>
          <a:p>
            <a:pPr algn="ctr" defTabSz="1216025">
              <a:spcBef>
                <a:spcPct val="20000"/>
              </a:spcBef>
              <a:buFont typeface="Arial" panose="020B0604020202020204" pitchFamily="34" charset="0"/>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OBJETIVOS ESPECIFICOS</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6807200"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PROTOTIPO</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225" name="矩形 11"/>
          <p:cNvSpPr/>
          <p:nvPr/>
        </p:nvSpPr>
        <p:spPr>
          <a:xfrm>
            <a:off x="1027430" y="1579245"/>
            <a:ext cx="10481310" cy="4676140"/>
          </a:xfrm>
          <a:prstGeom prst="rect">
            <a:avLst/>
          </a:prstGeom>
          <a:noFill/>
          <a:ln w="9525">
            <a:noFill/>
          </a:ln>
        </p:spPr>
        <p:txBody>
          <a:bodyPr wrap="square" lIns="0" tIns="0" rIns="0" bIns="0" anchor="t">
            <a:spAutoFit/>
          </a:bodyPr>
          <a:p>
            <a:pPr defTabSz="1216025">
              <a:lnSpc>
                <a:spcPct val="120000"/>
              </a:lnSpc>
              <a:spcBef>
                <a:spcPct val="20000"/>
              </a:spcBef>
              <a:buFont typeface="Arial" panose="020B0604020202020204" pitchFamily="34" charset="0"/>
            </a:pPr>
            <a:r>
              <a:rPr sz="2400" dirty="0">
                <a:ln/>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Lo-Fi</a:t>
            </a:r>
            <a:endParaRPr sz="2400" dirty="0">
              <a:ln/>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Primer Prototipo:</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El primer prototipo fue el entregado en el segundo parcial, el cual constaba del primer nivel, una pantalla de inicio y la de perdida, así como el personaje y su funcionamiento básico.</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Segundo Prototipo:</a:t>
            </a:r>
            <a:r>
              <a:rPr sz="20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este consto de 3 niveles funcionales, con distintas gráficas y obtaculos, desbloqueo de niveles por monedas, menú selector de niveles y una nueva pantalla cuando se perdía. </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400" dirty="0">
                <a:ln/>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rPr>
              <a:t>Hi-Fi</a:t>
            </a:r>
            <a:endParaRPr sz="2400" dirty="0">
              <a:ln/>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Primer Prototipo: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Con los 5 niveles finalizados, mejor manejo de la movilidad del personaje</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buFont typeface="Arial" panose="020B0604020202020204" pitchFamily="34" charset="0"/>
            </a:pP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a:t>
            </a:r>
            <a:r>
              <a:rPr sz="20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Segundo Prototipo: </a:t>
            </a:r>
            <a:r>
              <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con confirmación al querer desbloquear un nivel, mejor control del personaje, corrección de errores en colisiones,  mas sonidos para ambientas el menú.</a:t>
            </a:r>
            <a:endParaRPr sz="18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0738"/>
            <a:ext cx="2752725" cy="553720"/>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PROTOTIPO</a:t>
            </a:r>
            <a:endParaRPr lang="en-US" altLang="zh-C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492625" y="2530475"/>
            <a:ext cx="7549515" cy="1106805"/>
          </a:xfrm>
          <a:prstGeom prst="rect">
            <a:avLst/>
          </a:prstGeom>
          <a:noFill/>
          <a:ln w="9525">
            <a:noFill/>
          </a:ln>
        </p:spPr>
        <p:txBody>
          <a:bodyPr wrap="square" anchor="t">
            <a:spAutoFit/>
          </a:bodyPr>
          <a:p>
            <a:pPr>
              <a:buFont typeface="Arial" panose="020B0604020202020204" pitchFamily="34" charset="0"/>
            </a:pPr>
            <a:r>
              <a:rPr lang="en-US" altLang="zh-CN" sz="6600" dirty="0">
                <a:solidFill>
                  <a:schemeClr val="bg1"/>
                </a:solidFill>
                <a:latin typeface="Impact" panose="020B0806030902050204" pitchFamily="34" charset="0"/>
                <a:ea typeface="SimSun" panose="02010600030101010101" pitchFamily="2" charset="-122"/>
              </a:rPr>
              <a:t>PERFILES DE USUARIO</a:t>
            </a:r>
            <a:endParaRPr lang="en-US" altLang="zh-CN" sz="66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组合 6"/>
          <p:cNvGrpSpPr/>
          <p:nvPr/>
        </p:nvGrpSpPr>
        <p:grpSpPr>
          <a:xfrm>
            <a:off x="182563" y="169863"/>
            <a:ext cx="184150" cy="307975"/>
            <a:chOff x="458412" y="161841"/>
            <a:chExt cx="183284" cy="307497"/>
          </a:xfrm>
        </p:grpSpPr>
        <p:sp>
          <p:nvSpPr>
            <p:cNvPr id="4" name="矩形 3"/>
            <p:cNvSpPr/>
            <p:nvPr/>
          </p:nvSpPr>
          <p:spPr>
            <a:xfrm>
              <a:off x="534254" y="218902"/>
              <a:ext cx="45821" cy="250436"/>
            </a:xfrm>
            <a:prstGeom prst="rect">
              <a:avLst/>
            </a:prstGeom>
            <a:solidFill>
              <a:srgbClr val="8BB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95875" y="315589"/>
              <a:ext cx="45821" cy="153749"/>
            </a:xfrm>
            <a:prstGeom prst="rect">
              <a:avLst/>
            </a:prstGeom>
            <a:solidFill>
              <a:srgbClr val="F074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07474"/>
                </a:solidFill>
                <a:effectLst/>
                <a:uLnTx/>
                <a:uFillTx/>
                <a:latin typeface="+mn-lt"/>
                <a:ea typeface="+mn-ea"/>
                <a:cs typeface="+mn-cs"/>
              </a:endParaRPr>
            </a:p>
          </p:txBody>
        </p:sp>
        <p:sp>
          <p:nvSpPr>
            <p:cNvPr id="6" name="矩形 5"/>
            <p:cNvSpPr/>
            <p:nvPr/>
          </p:nvSpPr>
          <p:spPr>
            <a:xfrm>
              <a:off x="458412" y="161841"/>
              <a:ext cx="52141" cy="307497"/>
            </a:xfrm>
            <a:prstGeom prst="rect">
              <a:avLst/>
            </a:prstGeom>
            <a:solidFill>
              <a:srgbClr val="02B3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225" name="矩形 11"/>
          <p:cNvSpPr/>
          <p:nvPr/>
        </p:nvSpPr>
        <p:spPr>
          <a:xfrm>
            <a:off x="1027430" y="1594485"/>
            <a:ext cx="10481310" cy="885825"/>
          </a:xfrm>
          <a:prstGeom prst="rect">
            <a:avLst/>
          </a:prstGeom>
          <a:noFill/>
          <a:ln w="9525">
            <a:noFill/>
          </a:ln>
        </p:spPr>
        <p:txBody>
          <a:bodyPr wrap="square" lIns="0" tIns="0" rIns="0" bIns="0" anchor="t">
            <a:spAutoFit/>
          </a:bodyPr>
          <a:p>
            <a:pPr defTabSz="1216025">
              <a:lnSpc>
                <a:spcPct val="120000"/>
              </a:lnSpc>
              <a:spcBef>
                <a:spcPct val="20000"/>
              </a:spcBef>
              <a:buFont typeface="Arial" panose="020B0604020202020204" pitchFamily="34" charset="0"/>
            </a:pPr>
            <a:r>
              <a:rPr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El publico objetivo son personas de todas las edades, desde niños, adolescentes, hasta adultos.</a:t>
            </a:r>
            <a:endParaRPr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26" name="TextBox 13"/>
          <p:cNvSpPr txBox="1"/>
          <p:nvPr/>
        </p:nvSpPr>
        <p:spPr>
          <a:xfrm>
            <a:off x="1027430" y="821055"/>
            <a:ext cx="7973060" cy="553720"/>
          </a:xfrm>
          <a:prstGeom prst="rect">
            <a:avLst/>
          </a:prstGeom>
          <a:noFill/>
          <a:ln w="9525">
            <a:noFill/>
          </a:ln>
        </p:spPr>
        <p:txBody>
          <a:bodyPr wrap="square" lIns="0" tIns="0" rIns="0" bIns="0" anchor="t">
            <a:spAutoFit/>
          </a:bodyPr>
          <a:p>
            <a:pPr defTabSz="1216025">
              <a:spcBef>
                <a:spcPct val="20000"/>
              </a:spcBef>
              <a:buFont typeface="Arial" panose="020B0604020202020204" pitchFamily="34" charset="0"/>
            </a:pPr>
            <a:r>
              <a:rPr lang="en-US" altLang="zh-C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rPr>
              <a:t>PERFILES DE USUARIOS</a:t>
            </a:r>
            <a:endParaRPr lang="en-US" altLang="zh-C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icrosoft YaHei" panose="020B0503020204020204" pitchFamily="34" charset="-122"/>
              <a:sym typeface="Arial" panose="020B0604020202020204" pitchFamily="34" charset="0"/>
            </a:endParaRPr>
          </a:p>
        </p:txBody>
      </p:sp>
      <p:pic>
        <p:nvPicPr>
          <p:cNvPr id="7" name="Picture 6"/>
          <p:cNvPicPr>
            <a:picLocks noChangeAspect="1"/>
          </p:cNvPicPr>
          <p:nvPr/>
        </p:nvPicPr>
        <p:blipFill>
          <a:blip r:embed="rId1"/>
          <a:stretch>
            <a:fillRect/>
          </a:stretch>
        </p:blipFill>
        <p:spPr>
          <a:xfrm>
            <a:off x="4270375" y="3971925"/>
            <a:ext cx="3361055" cy="2244725"/>
          </a:xfrm>
          <a:prstGeom prst="rect">
            <a:avLst/>
          </a:prstGeom>
        </p:spPr>
      </p:pic>
      <p:pic>
        <p:nvPicPr>
          <p:cNvPr id="8" name="Picture 7"/>
          <p:cNvPicPr>
            <a:picLocks noChangeAspect="1"/>
          </p:cNvPicPr>
          <p:nvPr/>
        </p:nvPicPr>
        <p:blipFill>
          <a:blip r:embed="rId2"/>
          <a:stretch>
            <a:fillRect/>
          </a:stretch>
        </p:blipFill>
        <p:spPr>
          <a:xfrm>
            <a:off x="8107045" y="2599055"/>
            <a:ext cx="3475355" cy="2411095"/>
          </a:xfrm>
          <a:prstGeom prst="rect">
            <a:avLst/>
          </a:prstGeom>
        </p:spPr>
      </p:pic>
      <p:pic>
        <p:nvPicPr>
          <p:cNvPr id="10" name="Content Placeholder 9"/>
          <p:cNvPicPr>
            <a:picLocks noChangeAspect="1"/>
          </p:cNvPicPr>
          <p:nvPr>
            <p:ph idx="1"/>
          </p:nvPr>
        </p:nvPicPr>
        <p:blipFill>
          <a:blip r:embed="rId3"/>
          <a:stretch>
            <a:fillRect/>
          </a:stretch>
        </p:blipFill>
        <p:spPr>
          <a:xfrm>
            <a:off x="609600" y="2718435"/>
            <a:ext cx="3258185" cy="2172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bwMode="auto">
          <a:xfrm>
            <a:off x="0" y="2089150"/>
            <a:ext cx="12192000" cy="2328863"/>
          </a:xfrm>
          <a:prstGeom prst="rect">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grpSp>
        <p:nvGrpSpPr>
          <p:cNvPr id="4098" name="组合 1"/>
          <p:cNvGrpSpPr/>
          <p:nvPr/>
        </p:nvGrpSpPr>
        <p:grpSpPr>
          <a:xfrm>
            <a:off x="771525" y="1511300"/>
            <a:ext cx="3484563" cy="3484563"/>
            <a:chOff x="1920995" y="1924208"/>
            <a:chExt cx="922352" cy="922352"/>
          </a:xfrm>
        </p:grpSpPr>
        <p:sp>
          <p:nvSpPr>
            <p:cNvPr id="10" name="椭圆 9"/>
            <p:cNvSpPr/>
            <p:nvPr/>
          </p:nvSpPr>
          <p:spPr>
            <a:xfrm>
              <a:off x="1920995" y="1924208"/>
              <a:ext cx="922352" cy="922352"/>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mn-cs"/>
              </a:endParaRPr>
            </a:p>
          </p:txBody>
        </p:sp>
        <p:sp>
          <p:nvSpPr>
            <p:cNvPr id="11" name="Oval 9"/>
            <p:cNvSpPr/>
            <p:nvPr/>
          </p:nvSpPr>
          <p:spPr>
            <a:xfrm>
              <a:off x="1976042" y="1980936"/>
              <a:ext cx="812258" cy="81225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dirty="0">
                <a:ln>
                  <a:noFill/>
                </a:ln>
                <a:solidFill>
                  <a:prstClr val="white"/>
                </a:solidFill>
                <a:effectLst/>
                <a:uLnTx/>
                <a:uFillTx/>
                <a:latin typeface="+mn-lt"/>
                <a:ea typeface="+mn-ea"/>
                <a:cs typeface="+mn-cs"/>
                <a:sym typeface="Arial" panose="020B0604020202020204" pitchFamily="34" charset="0"/>
              </a:endParaRPr>
            </a:p>
          </p:txBody>
        </p:sp>
        <p:sp>
          <p:nvSpPr>
            <p:cNvPr id="4101" name="Freeform 93"/>
            <p:cNvSpPr>
              <a:spLocks noEditPoints="1"/>
            </p:cNvSpPr>
            <p:nvPr/>
          </p:nvSpPr>
          <p:spPr>
            <a:xfrm>
              <a:off x="2254337" y="2215256"/>
              <a:ext cx="255669" cy="343686"/>
            </a:xfrm>
            <a:custGeom>
              <a:avLst/>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w="9525">
              <a:noFill/>
            </a:ln>
          </p:spPr>
          <p:txBody>
            <a:bodyPr/>
            <a:p>
              <a:endParaRPr lang="en-US"/>
            </a:p>
          </p:txBody>
        </p:sp>
      </p:grpSp>
      <p:sp>
        <p:nvSpPr>
          <p:cNvPr id="4102" name="文本框 6"/>
          <p:cNvSpPr txBox="1"/>
          <p:nvPr/>
        </p:nvSpPr>
        <p:spPr>
          <a:xfrm>
            <a:off x="4748530" y="2530475"/>
            <a:ext cx="6551295" cy="1445260"/>
          </a:xfrm>
          <a:prstGeom prst="rect">
            <a:avLst/>
          </a:prstGeom>
          <a:noFill/>
          <a:ln w="9525">
            <a:noFill/>
          </a:ln>
        </p:spPr>
        <p:txBody>
          <a:bodyPr wrap="square" anchor="t">
            <a:spAutoFit/>
          </a:bodyPr>
          <a:p>
            <a:pPr>
              <a:buFont typeface="Arial" panose="020B0604020202020204" pitchFamily="34" charset="0"/>
            </a:pPr>
            <a:r>
              <a:rPr lang="en-US" altLang="zh-CN" sz="8800" dirty="0">
                <a:solidFill>
                  <a:schemeClr val="bg1"/>
                </a:solidFill>
                <a:latin typeface="Impact" panose="020B0806030902050204" pitchFamily="34" charset="0"/>
                <a:ea typeface="SimSun" panose="02010600030101010101" pitchFamily="2" charset="-122"/>
              </a:rPr>
              <a:t>USABILIDAD</a:t>
            </a:r>
            <a:endParaRPr lang="en-US" altLang="zh-CN" sz="8800" dirty="0">
              <a:solidFill>
                <a:schemeClr val="bg1"/>
              </a:solidFill>
              <a:latin typeface="Impact" panose="020B0806030902050204" pitchFamily="34" charset="0"/>
              <a:ea typeface="SimSun" panose="02010600030101010101"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2257</Words>
  <Application>WPS Presentation</Application>
  <PresentationFormat/>
  <Paragraphs>84</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Calibri</vt:lpstr>
      <vt:lpstr>迷你简菱心</vt:lpstr>
      <vt:lpstr>Segoe Print</vt:lpstr>
      <vt:lpstr>Microsoft YaHei</vt:lpstr>
      <vt:lpstr>Impact</vt:lpstr>
      <vt:lpstr>Calibri</vt:lpstr>
      <vt:lpstr>FontAwesome</vt:lpstr>
      <vt:lpstr>Arial Unicode MS</vt:lpstr>
      <vt:lpstr>方正兰亭超细黑简体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google1566485863</cp:lastModifiedBy>
  <cp:revision>71</cp:revision>
  <dcterms:created xsi:type="dcterms:W3CDTF">2015-07-01T02:32:00Z</dcterms:created>
  <dcterms:modified xsi:type="dcterms:W3CDTF">2020-12-15T13:47:59Z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